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042"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 Priya" userId="2f354c265801c87b" providerId="LiveId" clId="{5DE1C1CC-A87F-4C65-8F17-061AD3595B88}"/>
    <pc:docChg chg="undo custSel modSld">
      <pc:chgData name="Hari Priya" userId="2f354c265801c87b" providerId="LiveId" clId="{5DE1C1CC-A87F-4C65-8F17-061AD3595B88}" dt="2024-04-12T08:56:19.231" v="84" actId="20577"/>
      <pc:docMkLst>
        <pc:docMk/>
      </pc:docMkLst>
      <pc:sldChg chg="addSp delSp modSp mod">
        <pc:chgData name="Hari Priya" userId="2f354c265801c87b" providerId="LiveId" clId="{5DE1C1CC-A87F-4C65-8F17-061AD3595B88}" dt="2024-04-12T08:56:19.231" v="84" actId="20577"/>
        <pc:sldMkLst>
          <pc:docMk/>
          <pc:sldMk cId="0" sldId="292"/>
        </pc:sldMkLst>
        <pc:spChg chg="add del mod">
          <ac:chgData name="Hari Priya" userId="2f354c265801c87b" providerId="LiveId" clId="{5DE1C1CC-A87F-4C65-8F17-061AD3595B88}" dt="2024-04-12T08:56:19.231" v="84"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:Mercia </a:t>
            </a:r>
            <a:r>
              <a:rPr lang="en-US" sz="1100" dirty="0" err="1">
                <a:solidFill>
                  <a:schemeClr val="tx1"/>
                </a:solidFill>
              </a:rPr>
              <a:t>Carool.S.A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au960221243034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173</TotalTime>
  <Words>1346</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Priya</cp:lastModifiedBy>
  <cp:revision>8</cp:revision>
  <dcterms:modified xsi:type="dcterms:W3CDTF">2024-04-12T08:56:21Z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